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61" r:id="rId4"/>
    <p:sldId id="262" r:id="rId5"/>
    <p:sldId id="263" r:id="rId6"/>
    <p:sldId id="264" r:id="rId7"/>
    <p:sldId id="266" r:id="rId8"/>
    <p:sldId id="257" r:id="rId9"/>
    <p:sldId id="258" r:id="rId10"/>
    <p:sldId id="259" r:id="rId11"/>
    <p:sldId id="260" r:id="rId12"/>
    <p:sldId id="275" r:id="rId13"/>
    <p:sldId id="273" r:id="rId14"/>
    <p:sldId id="274" r:id="rId15"/>
    <p:sldId id="271" r:id="rId16"/>
    <p:sldId id="272" r:id="rId17"/>
    <p:sldId id="267" r:id="rId18"/>
    <p:sldId id="268" r:id="rId19"/>
    <p:sldId id="269" r:id="rId20"/>
    <p:sldId id="270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37BA1-139B-4C43-96F9-DAAAD2068D51}" type="datetimeFigureOut">
              <a:rPr lang="en-US" smtClean="0"/>
              <a:t>12/4/2019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49EEF-1089-4608-BA5E-00564177ED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2803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37BA1-139B-4C43-96F9-DAAAD2068D51}" type="datetimeFigureOut">
              <a:rPr lang="en-US" smtClean="0"/>
              <a:t>12/4/2019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49EEF-1089-4608-BA5E-00564177ED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2075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37BA1-139B-4C43-96F9-DAAAD2068D51}" type="datetimeFigureOut">
              <a:rPr lang="en-US" smtClean="0"/>
              <a:t>12/4/2019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49EEF-1089-4608-BA5E-00564177ED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893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37BA1-139B-4C43-96F9-DAAAD2068D51}" type="datetimeFigureOut">
              <a:rPr lang="en-US" smtClean="0"/>
              <a:t>12/4/2019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49EEF-1089-4608-BA5E-00564177ED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6276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37BA1-139B-4C43-96F9-DAAAD2068D51}" type="datetimeFigureOut">
              <a:rPr lang="en-US" smtClean="0"/>
              <a:t>12/4/2019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49EEF-1089-4608-BA5E-00564177ED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9609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37BA1-139B-4C43-96F9-DAAAD2068D51}" type="datetimeFigureOut">
              <a:rPr lang="en-US" smtClean="0"/>
              <a:t>12/4/2019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49EEF-1089-4608-BA5E-00564177ED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8908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37BA1-139B-4C43-96F9-DAAAD2068D51}" type="datetimeFigureOut">
              <a:rPr lang="en-US" smtClean="0"/>
              <a:t>12/4/2019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49EEF-1089-4608-BA5E-00564177ED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5842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37BA1-139B-4C43-96F9-DAAAD2068D51}" type="datetimeFigureOut">
              <a:rPr lang="en-US" smtClean="0"/>
              <a:t>12/4/2019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49EEF-1089-4608-BA5E-00564177ED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9655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37BA1-139B-4C43-96F9-DAAAD2068D51}" type="datetimeFigureOut">
              <a:rPr lang="en-US" smtClean="0"/>
              <a:t>12/4/2019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49EEF-1089-4608-BA5E-00564177ED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6355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37BA1-139B-4C43-96F9-DAAAD2068D51}" type="datetimeFigureOut">
              <a:rPr lang="en-US" smtClean="0"/>
              <a:t>12/4/2019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49EEF-1089-4608-BA5E-00564177ED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1533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37BA1-139B-4C43-96F9-DAAAD2068D51}" type="datetimeFigureOut">
              <a:rPr lang="en-US" smtClean="0"/>
              <a:t>12/4/2019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49EEF-1089-4608-BA5E-00564177ED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982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537BA1-139B-4C43-96F9-DAAAD2068D51}" type="datetimeFigureOut">
              <a:rPr lang="en-US" smtClean="0"/>
              <a:t>12/4/2019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D49EEF-1089-4608-BA5E-00564177ED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662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E:\NAM HOC 2019-2020\HINH 2019\TO MAU\78153454_701745417002157_3501101110263808000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267200" y="-1267200"/>
            <a:ext cx="6705600" cy="92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47989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10" descr="E:\NAM HOC 2019-2020\HINH 2019\TO MAU\77399202_701746493668716_7932054681537216512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162666" y="-1143000"/>
            <a:ext cx="6857999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639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E:\NAM HOC 2019-2020\HINH 2019\TO MAU\79203144_701745570335475_3298616371742507008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147908" y="-793948"/>
            <a:ext cx="6732640" cy="8266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45903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E:\NAM HOC 2019-2020\HINH 2019\TO MAU\79325877_701745320335500_5719822567598981120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475849" y="-1293952"/>
            <a:ext cx="6599904" cy="9246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38076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5" descr="E:\NAM HOC 2019-2020\HINH 2019\TO MAU\78398160_701745810335451_4526745133114195968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" y="0"/>
            <a:ext cx="8520545" cy="701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08110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E:\NAM HOC 2019-2020\HINH 2019\TO MAU\79468155_701746297002069_5276215405847773184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257300" y="-1257300"/>
            <a:ext cx="662940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97929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7" descr="E:\NAM HOC 2019-2020\HINH 2019\TO MAU\78529456_701746233668742_8802244454757957632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444428" y="-1444429"/>
            <a:ext cx="6248400" cy="9137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49530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6" descr="E:\NAM HOC 2019-2020\HINH 2019\TO MAU\78457576_701745787002120_4033195176817065984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127637" y="-1123950"/>
            <a:ext cx="681990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34946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10" descr="E:\NAM HOC 2019-2020\HINH 2019\TO MAU\78857642_701746153668750_8739117592377032704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276350" y="-1266518"/>
            <a:ext cx="659130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79044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8" descr="E:\NAM HOC 2019-2020\HINH 2019\TO MAU\78620890_701745510335481_7532024378230308864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171575" y="-1171575"/>
            <a:ext cx="680085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54566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9" descr="E:\NAM HOC 2019-2020\HINH 2019\TO MAU\78811955_701745713668794_2748569019769421824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218278" y="-1077555"/>
            <a:ext cx="664845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59564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E:\NAM HOC 2019-2020\HINH 2019\TO MAU\78165915_701745993668766_3906995534283407360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-152400"/>
            <a:ext cx="7543800" cy="7239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44567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11" descr="E:\NAM HOC 2019-2020\HINH 2019\TO MAU\79137523_701746103668755_4291664779681988608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388499" y="-1160515"/>
            <a:ext cx="638175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55055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7" descr="E:\NAM HOC 2019-2020\HINH 2019\TO MAU\77274406_701745373668828_8279964487260307456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353207" y="-1353208"/>
            <a:ext cx="6477000" cy="9183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77263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6" descr="E:\NAM HOC 2019-2020\HINH 2019\TO MAU\74809478_701746203668745_6892105514193256448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271588" y="-1271587"/>
            <a:ext cx="6600825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73161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5" descr="E:\NAM HOC 2019-2020\HINH 2019\TO MAU\74572381_701746323668733_3136600825128812544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242353" y="-1259561"/>
            <a:ext cx="6324600" cy="8843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10212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E:\NAM HOC 2019-2020\HINH 2019\TO MAU\73395434_701745460335486_395624856567152640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243013" y="-1243012"/>
            <a:ext cx="6657975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77322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8" descr="E:\NAM HOC 2019-2020\HINH 2019\TO MAU\77299528_701745283668837_8222759229434363904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-36871"/>
            <a:ext cx="6877050" cy="6862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20634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11" descr="E:\NAM HOC 2019-2020\HINH 2019\TO MAU\78128273_701746047002094_8118683998529519616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314450" y="-1282496"/>
            <a:ext cx="651510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17956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9" descr="E:\NAM HOC 2019-2020\HINH 2019\TO MAU\77312700_701746957002003_4119555282533613568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104900" y="-1087694"/>
            <a:ext cx="6858000" cy="906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10855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0</Words>
  <Application>Microsoft Office PowerPoint</Application>
  <PresentationFormat>On-screen Show (4:3)</PresentationFormat>
  <Paragraphs>0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win7</dc:creator>
  <cp:lastModifiedBy>win7</cp:lastModifiedBy>
  <cp:revision>1</cp:revision>
  <dcterms:created xsi:type="dcterms:W3CDTF">2019-12-04T08:18:01Z</dcterms:created>
  <dcterms:modified xsi:type="dcterms:W3CDTF">2019-12-04T08:24:16Z</dcterms:modified>
</cp:coreProperties>
</file>